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240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BF9CA-C3F8-5C47-9140-EC391FA3128B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BBA7A-B5D2-9846-BC5F-4B4CCBF21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68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</a:t>
            </a:r>
            <a:r>
              <a:rPr lang="en-US" baseline="0" dirty="0" smtClean="0"/>
              <a:t>n info plus airspace map.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BBA7A-B5D2-9846-BC5F-4B4CCBF217B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67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17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33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64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78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15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96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03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60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28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80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08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5A892-CCFB-4D43-A273-924DAD9ABD9C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7740-7180-0B42-BE39-347E2583A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05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125" y="1412015"/>
            <a:ext cx="3339875" cy="4647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+mj-lt"/>
              </a:rPr>
              <a:t>Cuyahoga County Airport (CGF)</a:t>
            </a:r>
          </a:p>
          <a:p>
            <a:endParaRPr lang="en-US" sz="1600" u="sng" dirty="0" smtClean="0"/>
          </a:p>
          <a:p>
            <a:r>
              <a:rPr lang="en-US" sz="1400" u="sng" dirty="0" smtClean="0"/>
              <a:t>T&amp;G Office Location</a:t>
            </a:r>
          </a:p>
          <a:p>
            <a:r>
              <a:rPr lang="en-US" sz="1200" dirty="0" smtClean="0"/>
              <a:t>26300 Curtiss Wright Pkwy, Area B</a:t>
            </a:r>
          </a:p>
          <a:p>
            <a:r>
              <a:rPr lang="en-US" sz="1200" dirty="0" smtClean="0"/>
              <a:t>Richmond Heights, OH 44143</a:t>
            </a:r>
          </a:p>
          <a:p>
            <a:r>
              <a:rPr lang="en-US" sz="1200" dirty="0" smtClean="0"/>
              <a:t>(216) 289-5094</a:t>
            </a:r>
          </a:p>
          <a:p>
            <a:endParaRPr lang="en-US" sz="1200" u="sng" dirty="0"/>
          </a:p>
          <a:p>
            <a:r>
              <a:rPr lang="en-US" sz="1400" u="sng" dirty="0" smtClean="0"/>
              <a:t>Frequencies</a:t>
            </a:r>
          </a:p>
          <a:p>
            <a:r>
              <a:rPr lang="en-US" sz="1200" dirty="0" smtClean="0"/>
              <a:t>Tower     118.5                     ILS 111.1 </a:t>
            </a:r>
          </a:p>
          <a:p>
            <a:r>
              <a:rPr lang="en-US" sz="1200" dirty="0" smtClean="0"/>
              <a:t>Ground  121.85                    NDB 521</a:t>
            </a:r>
          </a:p>
          <a:p>
            <a:endParaRPr lang="en-US" sz="1200" dirty="0" smtClean="0"/>
          </a:p>
          <a:p>
            <a:r>
              <a:rPr lang="en-US" sz="1400" u="sng" dirty="0" smtClean="0"/>
              <a:t>Phone Numbers</a:t>
            </a:r>
          </a:p>
          <a:p>
            <a:r>
              <a:rPr lang="en-US" sz="1200" dirty="0" smtClean="0"/>
              <a:t>CGF Operations: (216) 289-4111</a:t>
            </a:r>
          </a:p>
          <a:p>
            <a:r>
              <a:rPr lang="en-US" sz="1200" dirty="0" smtClean="0"/>
              <a:t>Fuel - Cleveland Jet Center: (216) 261-8800</a:t>
            </a:r>
          </a:p>
          <a:p>
            <a:endParaRPr lang="en-US" sz="1200" dirty="0" smtClean="0"/>
          </a:p>
          <a:p>
            <a:r>
              <a:rPr lang="en-US" sz="1400" u="sng" dirty="0" smtClean="0"/>
              <a:t>Runway Information</a:t>
            </a:r>
          </a:p>
          <a:p>
            <a:r>
              <a:rPr lang="en-US" sz="1200" dirty="0" smtClean="0"/>
              <a:t>6-24: 5101 x 100</a:t>
            </a:r>
          </a:p>
          <a:p>
            <a:r>
              <a:rPr lang="en-US" sz="1200" dirty="0" smtClean="0"/>
              <a:t>Surface: Asphalt</a:t>
            </a:r>
          </a:p>
          <a:p>
            <a:r>
              <a:rPr lang="en-US" sz="1200" dirty="0" smtClean="0"/>
              <a:t>Elevation: 879 </a:t>
            </a:r>
            <a:r>
              <a:rPr lang="en-US" sz="1200" dirty="0" err="1" smtClean="0"/>
              <a:t>ft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400" u="sng" dirty="0" smtClean="0"/>
              <a:t>Internet (both airports)</a:t>
            </a:r>
            <a:r>
              <a:rPr lang="en-US" sz="1400" dirty="0" smtClean="0"/>
              <a:t>: </a:t>
            </a:r>
          </a:p>
          <a:p>
            <a:r>
              <a:rPr lang="en-US" sz="1200" dirty="0" smtClean="0"/>
              <a:t>Network Password: </a:t>
            </a:r>
            <a:r>
              <a:rPr lang="en-US" sz="1200" dirty="0" err="1" smtClean="0"/>
              <a:t>tandgguest</a:t>
            </a:r>
            <a:endParaRPr lang="en-US" sz="1200" dirty="0" smtClean="0"/>
          </a:p>
          <a:p>
            <a:r>
              <a:rPr lang="en-US" sz="1200" dirty="0" smtClean="0"/>
              <a:t>Email: </a:t>
            </a:r>
            <a:r>
              <a:rPr lang="en-US" sz="1200" dirty="0" err="1" smtClean="0"/>
              <a:t>admin@tandgflying.com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520534" y="1412015"/>
            <a:ext cx="333746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i="1" dirty="0" smtClean="0">
                <a:solidFill>
                  <a:srgbClr val="000000"/>
                </a:solidFill>
              </a:rPr>
              <a:t>Burke Lakefront Airport (BKL)</a:t>
            </a:r>
          </a:p>
          <a:p>
            <a:pPr algn="r"/>
            <a:endParaRPr lang="en-US" sz="1400" u="sng" dirty="0" smtClean="0">
              <a:solidFill>
                <a:srgbClr val="000000"/>
              </a:solidFill>
            </a:endParaRPr>
          </a:p>
          <a:p>
            <a:pPr algn="r"/>
            <a:r>
              <a:rPr lang="en-US" sz="1400" u="sng" dirty="0" smtClean="0">
                <a:solidFill>
                  <a:srgbClr val="000000"/>
                </a:solidFill>
              </a:rPr>
              <a:t>T&amp;G Office Location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1501 N. Marginal Road, Suite 184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Cleveland, OH 44114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(216) 241-2321</a:t>
            </a:r>
          </a:p>
          <a:p>
            <a:pPr algn="r"/>
            <a:endParaRPr lang="en-US" sz="1200" u="sng" dirty="0">
              <a:solidFill>
                <a:srgbClr val="000000"/>
              </a:solidFill>
            </a:endParaRPr>
          </a:p>
          <a:p>
            <a:pPr algn="r"/>
            <a:r>
              <a:rPr lang="en-US" sz="1400" u="sng" dirty="0" smtClean="0">
                <a:solidFill>
                  <a:srgbClr val="000000"/>
                </a:solidFill>
              </a:rPr>
              <a:t>Frequencies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ATIS       125.25                    Fuel    129.7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Tower       124.3                   ILS      109.75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Ground      121.9                   </a:t>
            </a:r>
            <a:r>
              <a:rPr lang="en-US" sz="1200" dirty="0" err="1" smtClean="0">
                <a:solidFill>
                  <a:srgbClr val="000000"/>
                </a:solidFill>
              </a:rPr>
              <a:t>Appr</a:t>
            </a:r>
            <a:r>
              <a:rPr lang="en-US" sz="1200" dirty="0" smtClean="0">
                <a:solidFill>
                  <a:srgbClr val="000000"/>
                </a:solidFill>
              </a:rPr>
              <a:t>. 125.35</a:t>
            </a:r>
          </a:p>
          <a:p>
            <a:pPr algn="r"/>
            <a:endParaRPr lang="en-US" sz="1200" dirty="0" smtClean="0">
              <a:solidFill>
                <a:srgbClr val="000000"/>
              </a:solidFill>
            </a:endParaRPr>
          </a:p>
          <a:p>
            <a:pPr algn="r"/>
            <a:r>
              <a:rPr lang="en-US" sz="1400" u="sng" dirty="0" smtClean="0">
                <a:solidFill>
                  <a:srgbClr val="000000"/>
                </a:solidFill>
              </a:rPr>
              <a:t>Phone Numbers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BKL Operations: (216) 781-6411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Fuel </a:t>
            </a:r>
            <a:r>
              <a:rPr lang="en-US" sz="1200" dirty="0" smtClean="0">
                <a:solidFill>
                  <a:srgbClr val="000000"/>
                </a:solidFill>
              </a:rPr>
              <a:t>– Landmark/Signature: </a:t>
            </a:r>
            <a:r>
              <a:rPr lang="en-US" sz="1200" dirty="0" smtClean="0">
                <a:solidFill>
                  <a:srgbClr val="000000"/>
                </a:solidFill>
              </a:rPr>
              <a:t>(216) 861-2030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BKL Tower: (216) 241-2515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BKL ATIS: (216) 241-6904</a:t>
            </a:r>
          </a:p>
          <a:p>
            <a:pPr algn="r"/>
            <a:endParaRPr lang="en-US" sz="1200" dirty="0" smtClean="0">
              <a:solidFill>
                <a:srgbClr val="000000"/>
              </a:solidFill>
            </a:endParaRPr>
          </a:p>
          <a:p>
            <a:pPr algn="r"/>
            <a:r>
              <a:rPr lang="en-US" sz="1400" u="sng" dirty="0" smtClean="0">
                <a:solidFill>
                  <a:srgbClr val="000000"/>
                </a:solidFill>
              </a:rPr>
              <a:t>Runway Information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6L-24R: 6198 x 150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6R-24L: 5200 x 100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Surface: Asphalt</a:t>
            </a:r>
          </a:p>
          <a:p>
            <a:pPr algn="r"/>
            <a:r>
              <a:rPr lang="en-US" sz="1200" dirty="0" smtClean="0">
                <a:solidFill>
                  <a:srgbClr val="000000"/>
                </a:solidFill>
              </a:rPr>
              <a:t>Elevation: 584 </a:t>
            </a:r>
            <a:r>
              <a:rPr lang="en-US" sz="1200" dirty="0" err="1" smtClean="0">
                <a:solidFill>
                  <a:srgbClr val="000000"/>
                </a:solidFill>
              </a:rPr>
              <a:t>ft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2" name="Picture 1" descr="airspace-cha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028509"/>
            <a:ext cx="6858000" cy="31154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9878" y="388562"/>
            <a:ext cx="4378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Frequently Used Information</a:t>
            </a:r>
            <a:endParaRPr lang="en-US" sz="2800" dirty="0">
              <a:latin typeface="Times New Roman"/>
              <a:cs typeface="Times New Roman"/>
            </a:endParaRPr>
          </a:p>
        </p:txBody>
      </p:sp>
      <p:pic>
        <p:nvPicPr>
          <p:cNvPr id="5" name="Picture 4" descr="T&amp;G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367" y="388562"/>
            <a:ext cx="2249275" cy="8547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2554980" y="1032940"/>
            <a:ext cx="4166962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539862" y="948192"/>
            <a:ext cx="4166962" cy="0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429000" y="1243287"/>
            <a:ext cx="16342" cy="475459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504193" y="1243287"/>
            <a:ext cx="16342" cy="475459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581400" y="1244487"/>
            <a:ext cx="16342" cy="475459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656593" y="1244487"/>
            <a:ext cx="16342" cy="475339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995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178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Rohl</dc:creator>
  <cp:lastModifiedBy>Richard Rohl</cp:lastModifiedBy>
  <cp:revision>24</cp:revision>
  <cp:lastPrinted>2015-11-05T22:23:31Z</cp:lastPrinted>
  <dcterms:created xsi:type="dcterms:W3CDTF">2015-03-15T16:45:48Z</dcterms:created>
  <dcterms:modified xsi:type="dcterms:W3CDTF">2016-04-05T18:39:22Z</dcterms:modified>
</cp:coreProperties>
</file>